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8" r:id="rId3"/>
  </p:sldIdLst>
  <p:sldSz cx="25199975" cy="35999738"/>
  <p:notesSz cx="6858000" cy="9144000"/>
  <p:defaultTextStyle>
    <a:defPPr>
      <a:defRPr lang="sk-SK"/>
    </a:defPPr>
    <a:lvl1pPr marL="0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1pPr>
    <a:lvl2pPr marL="1732879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2pPr>
    <a:lvl3pPr marL="3465759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3pPr>
    <a:lvl4pPr marL="5198638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4pPr>
    <a:lvl5pPr marL="6931518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5pPr>
    <a:lvl6pPr marL="8664397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6pPr>
    <a:lvl7pPr marL="10397277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7pPr>
    <a:lvl8pPr marL="12130156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8pPr>
    <a:lvl9pPr marL="13863036" algn="l" defTabSz="3465759" rtl="0" eaLnBrk="1" latinLnBrk="0" hangingPunct="1">
      <a:defRPr sz="6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7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46" y="12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CDBEC-E2C7-4849-BBC6-BBA258B121B4}" type="datetimeFigureOut">
              <a:rPr lang="sk-SK" smtClean="0"/>
              <a:t>25. 5. 2017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73910-47FD-4A79-8BDE-998BC37B9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596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3910-47FD-4A79-8BDE-998BC37B9693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5767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73910-47FD-4A79-8BDE-998BC37B9693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70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55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6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92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41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91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52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74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65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31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48B5C-6446-4DB7-B515-D41A0B37993C}" type="datetimeFigureOut">
              <a:rPr lang="de-DE" smtClean="0"/>
              <a:t>25.05.2017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8417F-E820-4B66-8D16-DB7374496A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01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ál 47"/>
          <p:cNvSpPr/>
          <p:nvPr/>
        </p:nvSpPr>
        <p:spPr>
          <a:xfrm>
            <a:off x="2097857" y="2054958"/>
            <a:ext cx="3240000" cy="32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/>
          <p:cNvSpPr txBox="1"/>
          <p:nvPr/>
        </p:nvSpPr>
        <p:spPr>
          <a:xfrm>
            <a:off x="2912274" y="1874864"/>
            <a:ext cx="19440000" cy="62016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sk-SK" sz="5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INŽINIERSKA  CENA  2017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sk-SK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sk-SK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600" b="1" dirty="0">
                <a:latin typeface="Arial" panose="020B0604020202020204" pitchFamily="34" charset="0"/>
                <a:cs typeface="Arial" panose="020B0604020202020204" pitchFamily="34" charset="0"/>
              </a:rPr>
              <a:t>CELÝ  NÁZOV  DIPLOMOVEJ  PRÁCE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200" dirty="0">
                <a:latin typeface="Arial" panose="020B0604020202020204" pitchFamily="34" charset="0"/>
                <a:cs typeface="Arial" panose="020B0604020202020204" pitchFamily="34" charset="0"/>
              </a:rPr>
              <a:t>Autor diplomovej práce: ...................................................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200" dirty="0">
                <a:latin typeface="Arial" panose="020B0604020202020204" pitchFamily="34" charset="0"/>
                <a:cs typeface="Arial" panose="020B0604020202020204" pitchFamily="34" charset="0"/>
              </a:rPr>
              <a:t>Vedúci diplomovej práce: .....................................................</a:t>
            </a:r>
          </a:p>
          <a:p>
            <a:pPr algn="ctr"/>
            <a:endParaRPr lang="sk-SK" sz="4200" dirty="0"/>
          </a:p>
        </p:txBody>
      </p:sp>
      <p:grpSp>
        <p:nvGrpSpPr>
          <p:cNvPr id="32" name="Group 1681"/>
          <p:cNvGrpSpPr>
            <a:grpSpLocks/>
          </p:cNvGrpSpPr>
          <p:nvPr/>
        </p:nvGrpSpPr>
        <p:grpSpPr bwMode="auto">
          <a:xfrm>
            <a:off x="12005987" y="3080864"/>
            <a:ext cx="1188000" cy="1080000"/>
            <a:chOff x="0" y="0"/>
            <a:chExt cx="692219" cy="585723"/>
          </a:xfrm>
        </p:grpSpPr>
        <p:sp>
          <p:nvSpPr>
            <p:cNvPr id="33" name="Shape 1859"/>
            <p:cNvSpPr/>
            <p:nvPr/>
          </p:nvSpPr>
          <p:spPr>
            <a:xfrm>
              <a:off x="230740" y="0"/>
              <a:ext cx="461479" cy="195343"/>
            </a:xfrm>
            <a:custGeom>
              <a:avLst/>
              <a:gdLst/>
              <a:ahLst/>
              <a:cxnLst/>
              <a:rect l="0" t="0" r="0" b="0"/>
              <a:pathLst>
                <a:path w="461480" h="195242">
                  <a:moveTo>
                    <a:pt x="0" y="0"/>
                  </a:moveTo>
                  <a:lnTo>
                    <a:pt x="461480" y="0"/>
                  </a:lnTo>
                  <a:lnTo>
                    <a:pt x="461480" y="195242"/>
                  </a:lnTo>
                  <a:lnTo>
                    <a:pt x="0" y="19524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66B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  <p:sp>
          <p:nvSpPr>
            <p:cNvPr id="34" name="Shape 1860"/>
            <p:cNvSpPr/>
            <p:nvPr/>
          </p:nvSpPr>
          <p:spPr>
            <a:xfrm>
              <a:off x="0" y="195343"/>
              <a:ext cx="461479" cy="195036"/>
            </a:xfrm>
            <a:custGeom>
              <a:avLst/>
              <a:gdLst/>
              <a:ahLst/>
              <a:cxnLst/>
              <a:rect l="0" t="0" r="0" b="0"/>
              <a:pathLst>
                <a:path w="461477" h="195238">
                  <a:moveTo>
                    <a:pt x="0" y="0"/>
                  </a:moveTo>
                  <a:lnTo>
                    <a:pt x="461477" y="0"/>
                  </a:lnTo>
                  <a:lnTo>
                    <a:pt x="461477" y="195238"/>
                  </a:lnTo>
                  <a:lnTo>
                    <a:pt x="0" y="19523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99A9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  <p:sp>
          <p:nvSpPr>
            <p:cNvPr id="35" name="Shape 1861"/>
            <p:cNvSpPr/>
            <p:nvPr/>
          </p:nvSpPr>
          <p:spPr>
            <a:xfrm>
              <a:off x="230740" y="390380"/>
              <a:ext cx="461479" cy="195343"/>
            </a:xfrm>
            <a:custGeom>
              <a:avLst/>
              <a:gdLst/>
              <a:ahLst/>
              <a:cxnLst/>
              <a:rect l="0" t="0" r="0" b="0"/>
              <a:pathLst>
                <a:path w="461480" h="195242">
                  <a:moveTo>
                    <a:pt x="0" y="0"/>
                  </a:moveTo>
                  <a:lnTo>
                    <a:pt x="461480" y="0"/>
                  </a:lnTo>
                  <a:lnTo>
                    <a:pt x="461480" y="195242"/>
                  </a:lnTo>
                  <a:lnTo>
                    <a:pt x="0" y="19524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66B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</p:grpSp>
      <p:cxnSp>
        <p:nvCxnSpPr>
          <p:cNvPr id="37" name="Rovná spojnica 36"/>
          <p:cNvCxnSpPr/>
          <p:nvPr/>
        </p:nvCxnSpPr>
        <p:spPr bwMode="auto">
          <a:xfrm>
            <a:off x="1799987" y="7551738"/>
            <a:ext cx="21600000" cy="49212"/>
          </a:xfrm>
          <a:prstGeom prst="line">
            <a:avLst/>
          </a:prstGeom>
          <a:ln w="57150" cmpd="sng">
            <a:solidFill>
              <a:srgbClr val="008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 rot="19747503">
            <a:off x="2919136" y="17770788"/>
            <a:ext cx="181737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5000" dirty="0">
                <a:latin typeface="Arial" panose="020B0604020202020204" pitchFamily="34" charset="0"/>
                <a:cs typeface="Arial" panose="020B0604020202020204" pitchFamily="34" charset="0"/>
              </a:rPr>
              <a:t>VLASTNÝ     OBSAH</a:t>
            </a:r>
          </a:p>
        </p:txBody>
      </p:sp>
      <p:sp>
        <p:nvSpPr>
          <p:cNvPr id="38" name="Obdĺžnik 37"/>
          <p:cNvSpPr/>
          <p:nvPr/>
        </p:nvSpPr>
        <p:spPr>
          <a:xfrm>
            <a:off x="1799987" y="1799869"/>
            <a:ext cx="21600000" cy="32400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Rovná spojovacia šípka 38"/>
          <p:cNvCxnSpPr/>
          <p:nvPr/>
        </p:nvCxnSpPr>
        <p:spPr>
          <a:xfrm>
            <a:off x="6553200" y="-2968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lokTextu 39"/>
          <p:cNvSpPr txBox="1"/>
          <p:nvPr/>
        </p:nvSpPr>
        <p:spPr>
          <a:xfrm>
            <a:off x="6705600" y="394941"/>
            <a:ext cx="2278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/>
              <a:t>5</a:t>
            </a:r>
            <a:r>
              <a:rPr lang="sk-SK" sz="4000" dirty="0"/>
              <a:t> </a:t>
            </a:r>
            <a:r>
              <a:rPr lang="sk-SK" sz="6000" dirty="0"/>
              <a:t>cm</a:t>
            </a:r>
            <a:endParaRPr lang="de-DE" sz="6000" dirty="0"/>
          </a:p>
        </p:txBody>
      </p:sp>
      <p:cxnSp>
        <p:nvCxnSpPr>
          <p:cNvPr id="41" name="Rovná spojovacia šípka 40"/>
          <p:cNvCxnSpPr/>
          <p:nvPr/>
        </p:nvCxnSpPr>
        <p:spPr>
          <a:xfrm flipH="1">
            <a:off x="0" y="17426780"/>
            <a:ext cx="18000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BlokTextu 41"/>
          <p:cNvSpPr txBox="1"/>
          <p:nvPr/>
        </p:nvSpPr>
        <p:spPr>
          <a:xfrm>
            <a:off x="19313" y="16411117"/>
            <a:ext cx="2278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/>
              <a:t>5</a:t>
            </a:r>
            <a:r>
              <a:rPr lang="sk-SK" sz="4000" dirty="0"/>
              <a:t> </a:t>
            </a:r>
            <a:r>
              <a:rPr lang="sk-SK" sz="6000" dirty="0"/>
              <a:t>cm</a:t>
            </a:r>
            <a:endParaRPr lang="de-DE" sz="6000" dirty="0"/>
          </a:p>
        </p:txBody>
      </p:sp>
      <p:sp>
        <p:nvSpPr>
          <p:cNvPr id="43" name="BlokTextu 42"/>
          <p:cNvSpPr txBox="1"/>
          <p:nvPr/>
        </p:nvSpPr>
        <p:spPr>
          <a:xfrm>
            <a:off x="23457986" y="16441055"/>
            <a:ext cx="2278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/>
              <a:t>5</a:t>
            </a:r>
            <a:r>
              <a:rPr lang="sk-SK" sz="4000" dirty="0"/>
              <a:t> </a:t>
            </a:r>
            <a:r>
              <a:rPr lang="sk-SK" sz="6000" dirty="0"/>
              <a:t>cm</a:t>
            </a:r>
            <a:endParaRPr lang="de-DE" sz="6000" dirty="0"/>
          </a:p>
        </p:txBody>
      </p:sp>
      <p:cxnSp>
        <p:nvCxnSpPr>
          <p:cNvPr id="44" name="Rovná spojovacia šípka 43"/>
          <p:cNvCxnSpPr/>
          <p:nvPr/>
        </p:nvCxnSpPr>
        <p:spPr>
          <a:xfrm flipH="1">
            <a:off x="23402208" y="17579180"/>
            <a:ext cx="18000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BlokTextu 46"/>
          <p:cNvSpPr txBox="1"/>
          <p:nvPr/>
        </p:nvSpPr>
        <p:spPr>
          <a:xfrm>
            <a:off x="2253698" y="2991313"/>
            <a:ext cx="29865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500" dirty="0">
                <a:latin typeface="Arial" panose="020B0604020202020204" pitchFamily="34" charset="0"/>
                <a:cs typeface="Arial" panose="020B0604020202020204" pitchFamily="34" charset="0"/>
              </a:rPr>
              <a:t>Logo a názov univerzity</a:t>
            </a:r>
            <a:endParaRPr lang="de-DE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vál 48"/>
          <p:cNvSpPr/>
          <p:nvPr/>
        </p:nvSpPr>
        <p:spPr>
          <a:xfrm>
            <a:off x="19862117" y="2054958"/>
            <a:ext cx="3240000" cy="32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0" name="BlokTextu 49"/>
          <p:cNvSpPr txBox="1"/>
          <p:nvPr/>
        </p:nvSpPr>
        <p:spPr>
          <a:xfrm>
            <a:off x="19988835" y="2991312"/>
            <a:ext cx="29865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500" dirty="0">
                <a:latin typeface="Arial" panose="020B0604020202020204" pitchFamily="34" charset="0"/>
                <a:cs typeface="Arial" panose="020B0604020202020204" pitchFamily="34" charset="0"/>
              </a:rPr>
              <a:t>Logo a názov fakulty</a:t>
            </a:r>
            <a:endParaRPr lang="de-DE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4343400" y="26974800"/>
            <a:ext cx="17068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5000" dirty="0">
                <a:latin typeface="Arial" panose="020B0604020202020204" pitchFamily="34" charset="0"/>
                <a:cs typeface="Arial" panose="020B0604020202020204" pitchFamily="34" charset="0"/>
              </a:rPr>
              <a:t>Použitý font: 	</a:t>
            </a:r>
            <a:r>
              <a:rPr lang="sk-SK" sz="5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sk-SK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k-SK" sz="5000" dirty="0">
                <a:latin typeface="Arial" panose="020B0604020202020204" pitchFamily="34" charset="0"/>
                <a:cs typeface="Arial" panose="020B0604020202020204" pitchFamily="34" charset="0"/>
              </a:rPr>
              <a:t>Veľkosť fontu: 	minimálne 18 </a:t>
            </a:r>
            <a:r>
              <a:rPr lang="sk-SK" sz="5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sk-SK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6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lokTextu 12"/>
          <p:cNvSpPr txBox="1"/>
          <p:nvPr/>
        </p:nvSpPr>
        <p:spPr>
          <a:xfrm>
            <a:off x="2912274" y="1874864"/>
            <a:ext cx="19440000" cy="62016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sk-SK" sz="5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INŽINIERSKA  CENA  2017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sk-SK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sk-SK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600" b="1" dirty="0">
                <a:latin typeface="Arial" panose="020B0604020202020204" pitchFamily="34" charset="0"/>
                <a:cs typeface="Arial" panose="020B0604020202020204" pitchFamily="34" charset="0"/>
              </a:rPr>
              <a:t>CELÝ  NÁZOV  DIPLOMOVEJ  PRÁCE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200" dirty="0">
                <a:latin typeface="Arial" panose="020B0604020202020204" pitchFamily="34" charset="0"/>
                <a:cs typeface="Arial" panose="020B0604020202020204" pitchFamily="34" charset="0"/>
              </a:rPr>
              <a:t>Autor diplomovej práce: Ing. Ján Novák</a:t>
            </a:r>
          </a:p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sk-SK" sz="4200" dirty="0">
                <a:latin typeface="Arial" panose="020B0604020202020204" pitchFamily="34" charset="0"/>
                <a:cs typeface="Arial" panose="020B0604020202020204" pitchFamily="34" charset="0"/>
              </a:rPr>
              <a:t>Vedúci diplomovej práce: doc. Ing. Peter Kráľ, PhD.</a:t>
            </a:r>
          </a:p>
          <a:p>
            <a:pPr algn="ctr"/>
            <a:endParaRPr lang="sk-SK" sz="4200" dirty="0"/>
          </a:p>
        </p:txBody>
      </p:sp>
      <p:grpSp>
        <p:nvGrpSpPr>
          <p:cNvPr id="32" name="Group 1681"/>
          <p:cNvGrpSpPr>
            <a:grpSpLocks/>
          </p:cNvGrpSpPr>
          <p:nvPr/>
        </p:nvGrpSpPr>
        <p:grpSpPr bwMode="auto">
          <a:xfrm>
            <a:off x="12005987" y="3080864"/>
            <a:ext cx="1188000" cy="1080000"/>
            <a:chOff x="0" y="0"/>
            <a:chExt cx="692219" cy="585723"/>
          </a:xfrm>
        </p:grpSpPr>
        <p:sp>
          <p:nvSpPr>
            <p:cNvPr id="33" name="Shape 1859"/>
            <p:cNvSpPr/>
            <p:nvPr/>
          </p:nvSpPr>
          <p:spPr>
            <a:xfrm>
              <a:off x="230740" y="0"/>
              <a:ext cx="461479" cy="195343"/>
            </a:xfrm>
            <a:custGeom>
              <a:avLst/>
              <a:gdLst/>
              <a:ahLst/>
              <a:cxnLst/>
              <a:rect l="0" t="0" r="0" b="0"/>
              <a:pathLst>
                <a:path w="461480" h="195242">
                  <a:moveTo>
                    <a:pt x="0" y="0"/>
                  </a:moveTo>
                  <a:lnTo>
                    <a:pt x="461480" y="0"/>
                  </a:lnTo>
                  <a:lnTo>
                    <a:pt x="461480" y="195242"/>
                  </a:lnTo>
                  <a:lnTo>
                    <a:pt x="0" y="19524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66B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  <p:sp>
          <p:nvSpPr>
            <p:cNvPr id="34" name="Shape 1860"/>
            <p:cNvSpPr/>
            <p:nvPr/>
          </p:nvSpPr>
          <p:spPr>
            <a:xfrm>
              <a:off x="0" y="195343"/>
              <a:ext cx="461479" cy="195036"/>
            </a:xfrm>
            <a:custGeom>
              <a:avLst/>
              <a:gdLst/>
              <a:ahLst/>
              <a:cxnLst/>
              <a:rect l="0" t="0" r="0" b="0"/>
              <a:pathLst>
                <a:path w="461477" h="195238">
                  <a:moveTo>
                    <a:pt x="0" y="0"/>
                  </a:moveTo>
                  <a:lnTo>
                    <a:pt x="461477" y="0"/>
                  </a:lnTo>
                  <a:lnTo>
                    <a:pt x="461477" y="195238"/>
                  </a:lnTo>
                  <a:lnTo>
                    <a:pt x="0" y="19523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99A9A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  <p:sp>
          <p:nvSpPr>
            <p:cNvPr id="35" name="Shape 1861"/>
            <p:cNvSpPr/>
            <p:nvPr/>
          </p:nvSpPr>
          <p:spPr>
            <a:xfrm>
              <a:off x="230740" y="390380"/>
              <a:ext cx="461479" cy="195343"/>
            </a:xfrm>
            <a:custGeom>
              <a:avLst/>
              <a:gdLst/>
              <a:ahLst/>
              <a:cxnLst/>
              <a:rect l="0" t="0" r="0" b="0"/>
              <a:pathLst>
                <a:path w="461480" h="195242">
                  <a:moveTo>
                    <a:pt x="0" y="0"/>
                  </a:moveTo>
                  <a:lnTo>
                    <a:pt x="461480" y="0"/>
                  </a:lnTo>
                  <a:lnTo>
                    <a:pt x="461480" y="195242"/>
                  </a:lnTo>
                  <a:lnTo>
                    <a:pt x="0" y="19524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66B3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pPr>
                <a:defRPr/>
              </a:pPr>
              <a:endParaRPr lang="sk-SK" sz="3399"/>
            </a:p>
          </p:txBody>
        </p:sp>
      </p:grp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583"/>
          <a:stretch/>
        </p:blipFill>
        <p:spPr>
          <a:xfrm>
            <a:off x="19090248" y="2054958"/>
            <a:ext cx="3825364" cy="2412000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229" y="2270958"/>
            <a:ext cx="4246267" cy="1980000"/>
          </a:xfrm>
          <a:prstGeom prst="rect">
            <a:avLst/>
          </a:prstGeom>
        </p:spPr>
      </p:pic>
      <p:cxnSp>
        <p:nvCxnSpPr>
          <p:cNvPr id="37" name="Rovná spojnica 36"/>
          <p:cNvCxnSpPr/>
          <p:nvPr/>
        </p:nvCxnSpPr>
        <p:spPr bwMode="auto">
          <a:xfrm>
            <a:off x="1799987" y="7551738"/>
            <a:ext cx="21600000" cy="49212"/>
          </a:xfrm>
          <a:prstGeom prst="line">
            <a:avLst/>
          </a:prstGeom>
          <a:ln w="57150" cmpd="sng">
            <a:solidFill>
              <a:srgbClr val="008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 rot="19747503">
            <a:off x="2919136" y="17770788"/>
            <a:ext cx="181737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5000" dirty="0"/>
              <a:t>VLASTNÝ     OBSAH</a:t>
            </a:r>
          </a:p>
        </p:txBody>
      </p:sp>
    </p:spTree>
    <p:extLst>
      <p:ext uri="{BB962C8B-B14F-4D97-AF65-F5344CB8AC3E}">
        <p14:creationId xmlns:p14="http://schemas.microsoft.com/office/powerpoint/2010/main" val="354521143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68</Words>
  <Application>Microsoft Office PowerPoint</Application>
  <PresentationFormat>Vlastná</PresentationFormat>
  <Paragraphs>23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Motív Office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Lubka</dc:creator>
  <cp:lastModifiedBy>Lubka</cp:lastModifiedBy>
  <cp:revision>12</cp:revision>
  <dcterms:created xsi:type="dcterms:W3CDTF">2016-11-14T15:25:26Z</dcterms:created>
  <dcterms:modified xsi:type="dcterms:W3CDTF">2017-05-25T19:21:17Z</dcterms:modified>
</cp:coreProperties>
</file>