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1" d="100"/>
          <a:sy n="21" d="100"/>
        </p:scale>
        <p:origin x="30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970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229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189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8619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607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70609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052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4692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038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357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5413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14A2A-897D-4F98-BB7E-2461D0F73B35}" type="datetimeFigureOut">
              <a:rPr lang="sk-SK" smtClean="0"/>
              <a:t>22.03.2020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A1703-CF2F-41F4-B956-A2A4405945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14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kupina 17">
            <a:extLst>
              <a:ext uri="{FF2B5EF4-FFF2-40B4-BE49-F238E27FC236}">
                <a16:creationId xmlns:a16="http://schemas.microsoft.com/office/drawing/2014/main" id="{54404D0E-14AC-4FDF-8EEE-70656527DDB5}"/>
              </a:ext>
            </a:extLst>
          </p:cNvPr>
          <p:cNvGrpSpPr/>
          <p:nvPr/>
        </p:nvGrpSpPr>
        <p:grpSpPr>
          <a:xfrm>
            <a:off x="722108" y="710625"/>
            <a:ext cx="23590772" cy="725267"/>
            <a:chOff x="722108" y="710625"/>
            <a:chExt cx="23590772" cy="725267"/>
          </a:xfrm>
        </p:grpSpPr>
        <p:pic>
          <p:nvPicPr>
            <p:cNvPr id="6" name="Grafický objekt 5">
              <a:extLst>
                <a:ext uri="{FF2B5EF4-FFF2-40B4-BE49-F238E27FC236}">
                  <a16:creationId xmlns:a16="http://schemas.microsoft.com/office/drawing/2014/main" id="{B1A00598-F28C-4E0F-B128-26A55AED8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22108" y="710625"/>
              <a:ext cx="2213973" cy="725267"/>
            </a:xfrm>
            <a:prstGeom prst="rect">
              <a:avLst/>
            </a:prstGeom>
          </p:spPr>
        </p:pic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A1E8FD8E-8343-4ECB-98D1-3067EF1E6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595466" y="736545"/>
              <a:ext cx="4717414" cy="699347"/>
            </a:xfrm>
            <a:prstGeom prst="rect">
              <a:avLst/>
            </a:prstGeom>
          </p:spPr>
        </p:pic>
      </p:grpSp>
      <p:sp>
        <p:nvSpPr>
          <p:cNvPr id="11" name="Obdĺžnik 10">
            <a:extLst>
              <a:ext uri="{FF2B5EF4-FFF2-40B4-BE49-F238E27FC236}">
                <a16:creationId xmlns:a16="http://schemas.microsoft.com/office/drawing/2014/main" id="{186DE3C3-ACD6-48B9-95CB-E611FFC0C22C}"/>
              </a:ext>
            </a:extLst>
          </p:cNvPr>
          <p:cNvSpPr/>
          <p:nvPr/>
        </p:nvSpPr>
        <p:spPr>
          <a:xfrm>
            <a:off x="0" y="34556700"/>
            <a:ext cx="25199975" cy="1443038"/>
          </a:xfrm>
          <a:prstGeom prst="rect">
            <a:avLst/>
          </a:prstGeom>
          <a:solidFill>
            <a:srgbClr val="AAA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44716C62-DB91-4B75-A724-0B5CFD242D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835" y="34556700"/>
            <a:ext cx="1089023" cy="1281204"/>
          </a:xfrm>
          <a:prstGeom prst="rect">
            <a:avLst/>
          </a:prstGeom>
        </p:spPr>
      </p:pic>
      <p:sp>
        <p:nvSpPr>
          <p:cNvPr id="12" name="BlokTextu 11">
            <a:extLst>
              <a:ext uri="{FF2B5EF4-FFF2-40B4-BE49-F238E27FC236}">
                <a16:creationId xmlns:a16="http://schemas.microsoft.com/office/drawing/2014/main" id="{C19D6F3A-4CD4-4175-B179-BE4545B9780B}"/>
              </a:ext>
            </a:extLst>
          </p:cNvPr>
          <p:cNvSpPr txBox="1"/>
          <p:nvPr/>
        </p:nvSpPr>
        <p:spPr>
          <a:xfrm>
            <a:off x="1371600" y="34745474"/>
            <a:ext cx="17043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Pedagóg: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47E0FBAC-EB9D-4AF1-B320-3D10EF764AAB}"/>
              </a:ext>
            </a:extLst>
          </p:cNvPr>
          <p:cNvSpPr txBox="1"/>
          <p:nvPr/>
        </p:nvSpPr>
        <p:spPr>
          <a:xfrm>
            <a:off x="1371600" y="35237917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Poslucháč: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C6E6BE41-BC84-40A1-9904-8468BE336962}"/>
              </a:ext>
            </a:extLst>
          </p:cNvPr>
          <p:cNvSpPr txBox="1"/>
          <p:nvPr/>
        </p:nvSpPr>
        <p:spPr>
          <a:xfrm>
            <a:off x="11580126" y="34745474"/>
            <a:ext cx="45304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Akademický rok: </a:t>
            </a:r>
            <a:r>
              <a:rPr lang="sk-SK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sk-SK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yyyy</a:t>
            </a:r>
            <a:endParaRPr lang="sk-SK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85D351C2-B4E5-4367-A6A6-A80356C680A4}"/>
              </a:ext>
            </a:extLst>
          </p:cNvPr>
          <p:cNvSpPr txBox="1"/>
          <p:nvPr/>
        </p:nvSpPr>
        <p:spPr>
          <a:xfrm>
            <a:off x="11580126" y="35237917"/>
            <a:ext cx="38940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Študijný program: </a:t>
            </a:r>
            <a:r>
              <a:rPr lang="sk-SK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endParaRPr lang="sk-SK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4DEC3542-C4F6-4BC2-9008-18F1BF9BA7D2}"/>
              </a:ext>
            </a:extLst>
          </p:cNvPr>
          <p:cNvSpPr txBox="1"/>
          <p:nvPr/>
        </p:nvSpPr>
        <p:spPr>
          <a:xfrm>
            <a:off x="21711809" y="34745474"/>
            <a:ext cx="33153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NÁZOV PREDMETU</a:t>
            </a: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1C141972-88A9-4A04-9592-B131558EBE69}"/>
              </a:ext>
            </a:extLst>
          </p:cNvPr>
          <p:cNvSpPr txBox="1"/>
          <p:nvPr/>
        </p:nvSpPr>
        <p:spPr>
          <a:xfrm>
            <a:off x="22989147" y="35237917"/>
            <a:ext cx="203934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Názov témy</a:t>
            </a:r>
          </a:p>
        </p:txBody>
      </p:sp>
    </p:spTree>
    <p:extLst>
      <p:ext uri="{BB962C8B-B14F-4D97-AF65-F5344CB8AC3E}">
        <p14:creationId xmlns:p14="http://schemas.microsoft.com/office/powerpoint/2010/main" val="327029671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18</Words>
  <Application>Microsoft Office PowerPoint</Application>
  <PresentationFormat>Vlastná</PresentationFormat>
  <Paragraphs>6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Office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Lukáš Bosák</dc:creator>
  <cp:lastModifiedBy>Lukáš Bosák</cp:lastModifiedBy>
  <cp:revision>4</cp:revision>
  <dcterms:created xsi:type="dcterms:W3CDTF">2020-03-22T19:33:32Z</dcterms:created>
  <dcterms:modified xsi:type="dcterms:W3CDTF">2020-03-22T20:02:57Z</dcterms:modified>
</cp:coreProperties>
</file>